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33"/>
  </p:normalViewPr>
  <p:slideViewPr>
    <p:cSldViewPr snapToGrid="0" snapToObjects="1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AC874E-112C-4798-B139-F9EAB751E6D1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4A59016-2EF9-4E6F-AC3F-97543C97E580}">
      <dgm:prSet custT="1"/>
      <dgm:spPr/>
      <dgm:t>
        <a:bodyPr/>
        <a:lstStyle/>
        <a:p>
          <a:r>
            <a:rPr lang="de-DE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Power</a:t>
          </a:r>
          <a:r>
            <a:rPr lang="de-DE" sz="2400" dirty="0"/>
            <a:t> </a:t>
          </a:r>
          <a:endParaRPr lang="en-US" sz="2400" dirty="0"/>
        </a:p>
      </dgm:t>
    </dgm:pt>
    <dgm:pt modelId="{EB9A13D3-5B83-4135-B716-CFF75C776E50}" type="parTrans" cxnId="{8A07671E-09AC-4F35-90D5-9DA48066722F}">
      <dgm:prSet/>
      <dgm:spPr/>
      <dgm:t>
        <a:bodyPr/>
        <a:lstStyle/>
        <a:p>
          <a:endParaRPr lang="en-US"/>
        </a:p>
      </dgm:t>
    </dgm:pt>
    <dgm:pt modelId="{E61C5E09-E87A-4A59-9376-F823F08C7093}" type="sibTrans" cxnId="{8A07671E-09AC-4F35-90D5-9DA48066722F}">
      <dgm:prSet/>
      <dgm:spPr/>
      <dgm:t>
        <a:bodyPr/>
        <a:lstStyle/>
        <a:p>
          <a:endParaRPr lang="en-US"/>
        </a:p>
      </dgm:t>
    </dgm:pt>
    <dgm:pt modelId="{156700A0-5E7A-4FB3-B5CD-3E523C3CBD14}">
      <dgm:prSet custT="1"/>
      <dgm:spPr/>
      <dgm:t>
        <a:bodyPr/>
        <a:lstStyle/>
        <a:p>
          <a:r>
            <a:rPr lang="de-DE" sz="2800" dirty="0" err="1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Tree</a:t>
          </a:r>
          <a:endParaRPr lang="en-US" sz="2400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gm:t>
    </dgm:pt>
    <dgm:pt modelId="{75143D7D-0A91-4B3F-989D-D5C5071C0ECF}" type="parTrans" cxnId="{6D269BCE-B417-4058-B41D-57B406F40894}">
      <dgm:prSet/>
      <dgm:spPr/>
      <dgm:t>
        <a:bodyPr/>
        <a:lstStyle/>
        <a:p>
          <a:endParaRPr lang="en-US"/>
        </a:p>
      </dgm:t>
    </dgm:pt>
    <dgm:pt modelId="{6C4BBABA-FA62-4B1D-82E0-6D0F3F58AF2F}" type="sibTrans" cxnId="{6D269BCE-B417-4058-B41D-57B406F40894}">
      <dgm:prSet/>
      <dgm:spPr/>
      <dgm:t>
        <a:bodyPr/>
        <a:lstStyle/>
        <a:p>
          <a:endParaRPr lang="en-US"/>
        </a:p>
      </dgm:t>
    </dgm:pt>
    <dgm:pt modelId="{2F32F940-0882-4ABD-8B6C-7A497BF28E23}" type="pres">
      <dgm:prSet presAssocID="{1DAC874E-112C-4798-B139-F9EAB751E6D1}" presName="root" presStyleCnt="0">
        <dgm:presLayoutVars>
          <dgm:dir/>
          <dgm:resizeHandles val="exact"/>
        </dgm:presLayoutVars>
      </dgm:prSet>
      <dgm:spPr/>
    </dgm:pt>
    <dgm:pt modelId="{5D131641-9DEE-42DE-A824-2C246AC65C51}" type="pres">
      <dgm:prSet presAssocID="{1DAC874E-112C-4798-B139-F9EAB751E6D1}" presName="container" presStyleCnt="0">
        <dgm:presLayoutVars>
          <dgm:dir/>
          <dgm:resizeHandles val="exact"/>
        </dgm:presLayoutVars>
      </dgm:prSet>
      <dgm:spPr/>
    </dgm:pt>
    <dgm:pt modelId="{3D0C53AC-D26D-4752-ABD1-86F4AF7D2029}" type="pres">
      <dgm:prSet presAssocID="{54A59016-2EF9-4E6F-AC3F-97543C97E580}" presName="compNode" presStyleCnt="0"/>
      <dgm:spPr/>
    </dgm:pt>
    <dgm:pt modelId="{AC2F22B3-4B9E-467A-9E1F-2AAE889FF994}" type="pres">
      <dgm:prSet presAssocID="{54A59016-2EF9-4E6F-AC3F-97543C97E580}" presName="iconBgRect" presStyleLbl="bgShp" presStyleIdx="0" presStyleCnt="2"/>
      <dgm:spPr/>
    </dgm:pt>
    <dgm:pt modelId="{9ED2CA74-923C-4328-9A99-5738DA6D4C5B}" type="pres">
      <dgm:prSet presAssocID="{54A59016-2EF9-4E6F-AC3F-97543C97E58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lectric Car"/>
        </a:ext>
      </dgm:extLst>
    </dgm:pt>
    <dgm:pt modelId="{BC9A8B5E-F443-409F-8AFE-C5454E126CAF}" type="pres">
      <dgm:prSet presAssocID="{54A59016-2EF9-4E6F-AC3F-97543C97E580}" presName="spaceRect" presStyleCnt="0"/>
      <dgm:spPr/>
    </dgm:pt>
    <dgm:pt modelId="{CCDF189D-837C-46C4-BD4E-3DD811EEADDE}" type="pres">
      <dgm:prSet presAssocID="{54A59016-2EF9-4E6F-AC3F-97543C97E580}" presName="textRect" presStyleLbl="revTx" presStyleIdx="0" presStyleCnt="2">
        <dgm:presLayoutVars>
          <dgm:chMax val="1"/>
          <dgm:chPref val="1"/>
        </dgm:presLayoutVars>
      </dgm:prSet>
      <dgm:spPr/>
    </dgm:pt>
    <dgm:pt modelId="{18B458B4-B1A9-48C9-9A85-E8BF425F1DBF}" type="pres">
      <dgm:prSet presAssocID="{E61C5E09-E87A-4A59-9376-F823F08C7093}" presName="sibTrans" presStyleLbl="sibTrans2D1" presStyleIdx="0" presStyleCnt="0"/>
      <dgm:spPr/>
    </dgm:pt>
    <dgm:pt modelId="{96E5FD2C-F273-478A-B063-81EAADA306D6}" type="pres">
      <dgm:prSet presAssocID="{156700A0-5E7A-4FB3-B5CD-3E523C3CBD14}" presName="compNode" presStyleCnt="0"/>
      <dgm:spPr/>
    </dgm:pt>
    <dgm:pt modelId="{35F311F0-4E2E-4DD5-89EB-8915F79BABFD}" type="pres">
      <dgm:prSet presAssocID="{156700A0-5E7A-4FB3-B5CD-3E523C3CBD14}" presName="iconBgRect" presStyleLbl="bgShp" presStyleIdx="1" presStyleCnt="2"/>
      <dgm:spPr/>
    </dgm:pt>
    <dgm:pt modelId="{C6F8F597-1A2D-4E26-A705-D6FC3509D9D7}" type="pres">
      <dgm:prSet presAssocID="{156700A0-5E7A-4FB3-B5CD-3E523C3CBD1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144B133F-BCD8-44F9-A0EB-AC397907082F}" type="pres">
      <dgm:prSet presAssocID="{156700A0-5E7A-4FB3-B5CD-3E523C3CBD14}" presName="spaceRect" presStyleCnt="0"/>
      <dgm:spPr/>
    </dgm:pt>
    <dgm:pt modelId="{9B23B065-63AD-4B7E-B26E-1D37C85FE5AB}" type="pres">
      <dgm:prSet presAssocID="{156700A0-5E7A-4FB3-B5CD-3E523C3CBD14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F16EF715-FBF9-4ACE-A12B-2853A97B7A31}" type="presOf" srcId="{E61C5E09-E87A-4A59-9376-F823F08C7093}" destId="{18B458B4-B1A9-48C9-9A85-E8BF425F1DBF}" srcOrd="0" destOrd="0" presId="urn:microsoft.com/office/officeart/2018/2/layout/IconCircleList"/>
    <dgm:cxn modelId="{8A07671E-09AC-4F35-90D5-9DA48066722F}" srcId="{1DAC874E-112C-4798-B139-F9EAB751E6D1}" destId="{54A59016-2EF9-4E6F-AC3F-97543C97E580}" srcOrd="0" destOrd="0" parTransId="{EB9A13D3-5B83-4135-B716-CFF75C776E50}" sibTransId="{E61C5E09-E87A-4A59-9376-F823F08C7093}"/>
    <dgm:cxn modelId="{D9A95254-144F-4A28-86F3-005E7F10EC04}" type="presOf" srcId="{1DAC874E-112C-4798-B139-F9EAB751E6D1}" destId="{2F32F940-0882-4ABD-8B6C-7A497BF28E23}" srcOrd="0" destOrd="0" presId="urn:microsoft.com/office/officeart/2018/2/layout/IconCircleList"/>
    <dgm:cxn modelId="{49453484-1C8A-488B-BA16-6433DC814256}" type="presOf" srcId="{54A59016-2EF9-4E6F-AC3F-97543C97E580}" destId="{CCDF189D-837C-46C4-BD4E-3DD811EEADDE}" srcOrd="0" destOrd="0" presId="urn:microsoft.com/office/officeart/2018/2/layout/IconCircleList"/>
    <dgm:cxn modelId="{2E6416C6-516E-49F5-B245-D3B2E045F727}" type="presOf" srcId="{156700A0-5E7A-4FB3-B5CD-3E523C3CBD14}" destId="{9B23B065-63AD-4B7E-B26E-1D37C85FE5AB}" srcOrd="0" destOrd="0" presId="urn:microsoft.com/office/officeart/2018/2/layout/IconCircleList"/>
    <dgm:cxn modelId="{6D269BCE-B417-4058-B41D-57B406F40894}" srcId="{1DAC874E-112C-4798-B139-F9EAB751E6D1}" destId="{156700A0-5E7A-4FB3-B5CD-3E523C3CBD14}" srcOrd="1" destOrd="0" parTransId="{75143D7D-0A91-4B3F-989D-D5C5071C0ECF}" sibTransId="{6C4BBABA-FA62-4B1D-82E0-6D0F3F58AF2F}"/>
    <dgm:cxn modelId="{FFD6C870-B647-4FA5-89D5-037CC9F24E74}" type="presParOf" srcId="{2F32F940-0882-4ABD-8B6C-7A497BF28E23}" destId="{5D131641-9DEE-42DE-A824-2C246AC65C51}" srcOrd="0" destOrd="0" presId="urn:microsoft.com/office/officeart/2018/2/layout/IconCircleList"/>
    <dgm:cxn modelId="{DBB313F0-7D4B-4C14-87FB-19F73192D36E}" type="presParOf" srcId="{5D131641-9DEE-42DE-A824-2C246AC65C51}" destId="{3D0C53AC-D26D-4752-ABD1-86F4AF7D2029}" srcOrd="0" destOrd="0" presId="urn:microsoft.com/office/officeart/2018/2/layout/IconCircleList"/>
    <dgm:cxn modelId="{D2C63E2E-5C89-43C8-BF5A-DCB3ED95A217}" type="presParOf" srcId="{3D0C53AC-D26D-4752-ABD1-86F4AF7D2029}" destId="{AC2F22B3-4B9E-467A-9E1F-2AAE889FF994}" srcOrd="0" destOrd="0" presId="urn:microsoft.com/office/officeart/2018/2/layout/IconCircleList"/>
    <dgm:cxn modelId="{0B55CDCE-0B56-4273-8E3A-1602BA91D2C9}" type="presParOf" srcId="{3D0C53AC-D26D-4752-ABD1-86F4AF7D2029}" destId="{9ED2CA74-923C-4328-9A99-5738DA6D4C5B}" srcOrd="1" destOrd="0" presId="urn:microsoft.com/office/officeart/2018/2/layout/IconCircleList"/>
    <dgm:cxn modelId="{5AD49258-504A-4827-A8C5-A599DE8F9E76}" type="presParOf" srcId="{3D0C53AC-D26D-4752-ABD1-86F4AF7D2029}" destId="{BC9A8B5E-F443-409F-8AFE-C5454E126CAF}" srcOrd="2" destOrd="0" presId="urn:microsoft.com/office/officeart/2018/2/layout/IconCircleList"/>
    <dgm:cxn modelId="{DAA48D14-5971-406B-B452-A15CDFFE04B2}" type="presParOf" srcId="{3D0C53AC-D26D-4752-ABD1-86F4AF7D2029}" destId="{CCDF189D-837C-46C4-BD4E-3DD811EEADDE}" srcOrd="3" destOrd="0" presId="urn:microsoft.com/office/officeart/2018/2/layout/IconCircleList"/>
    <dgm:cxn modelId="{DECABAD0-350F-4219-A13C-A6F37B8AEBDC}" type="presParOf" srcId="{5D131641-9DEE-42DE-A824-2C246AC65C51}" destId="{18B458B4-B1A9-48C9-9A85-E8BF425F1DBF}" srcOrd="1" destOrd="0" presId="urn:microsoft.com/office/officeart/2018/2/layout/IconCircleList"/>
    <dgm:cxn modelId="{F73AAEAD-5D2B-4FD3-965F-56BC6B073258}" type="presParOf" srcId="{5D131641-9DEE-42DE-A824-2C246AC65C51}" destId="{96E5FD2C-F273-478A-B063-81EAADA306D6}" srcOrd="2" destOrd="0" presId="urn:microsoft.com/office/officeart/2018/2/layout/IconCircleList"/>
    <dgm:cxn modelId="{3AD2CDB3-9DC3-4A7B-B2F7-D36012339E03}" type="presParOf" srcId="{96E5FD2C-F273-478A-B063-81EAADA306D6}" destId="{35F311F0-4E2E-4DD5-89EB-8915F79BABFD}" srcOrd="0" destOrd="0" presId="urn:microsoft.com/office/officeart/2018/2/layout/IconCircleList"/>
    <dgm:cxn modelId="{DA9BAF83-44B0-484B-ACAE-8770404FF6E7}" type="presParOf" srcId="{96E5FD2C-F273-478A-B063-81EAADA306D6}" destId="{C6F8F597-1A2D-4E26-A705-D6FC3509D9D7}" srcOrd="1" destOrd="0" presId="urn:microsoft.com/office/officeart/2018/2/layout/IconCircleList"/>
    <dgm:cxn modelId="{4D799685-9474-4671-9AC5-A4688D353722}" type="presParOf" srcId="{96E5FD2C-F273-478A-B063-81EAADA306D6}" destId="{144B133F-BCD8-44F9-A0EB-AC397907082F}" srcOrd="2" destOrd="0" presId="urn:microsoft.com/office/officeart/2018/2/layout/IconCircleList"/>
    <dgm:cxn modelId="{D0F34735-85A8-42BC-A294-073D7772536D}" type="presParOf" srcId="{96E5FD2C-F273-478A-B063-81EAADA306D6}" destId="{9B23B065-63AD-4B7E-B26E-1D37C85FE5A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F22B3-4B9E-467A-9E1F-2AAE889FF994}">
      <dsp:nvSpPr>
        <dsp:cNvPr id="0" name=""/>
        <dsp:cNvSpPr/>
      </dsp:nvSpPr>
      <dsp:spPr>
        <a:xfrm>
          <a:off x="144121" y="2070084"/>
          <a:ext cx="839412" cy="8394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D2CA74-923C-4328-9A99-5738DA6D4C5B}">
      <dsp:nvSpPr>
        <dsp:cNvPr id="0" name=""/>
        <dsp:cNvSpPr/>
      </dsp:nvSpPr>
      <dsp:spPr>
        <a:xfrm>
          <a:off x="320398" y="2246360"/>
          <a:ext cx="486859" cy="4868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DF189D-837C-46C4-BD4E-3DD811EEADDE}">
      <dsp:nvSpPr>
        <dsp:cNvPr id="0" name=""/>
        <dsp:cNvSpPr/>
      </dsp:nvSpPr>
      <dsp:spPr>
        <a:xfrm>
          <a:off x="1163408" y="2070084"/>
          <a:ext cx="1978614" cy="839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kern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Power</a:t>
          </a:r>
          <a:r>
            <a:rPr lang="de-DE" sz="2400" kern="1200" dirty="0"/>
            <a:t> </a:t>
          </a:r>
          <a:endParaRPr lang="en-US" sz="2400" kern="1200" dirty="0"/>
        </a:p>
      </dsp:txBody>
      <dsp:txXfrm>
        <a:off x="1163408" y="2070084"/>
        <a:ext cx="1978614" cy="839412"/>
      </dsp:txXfrm>
    </dsp:sp>
    <dsp:sp modelId="{35F311F0-4E2E-4DD5-89EB-8915F79BABFD}">
      <dsp:nvSpPr>
        <dsp:cNvPr id="0" name=""/>
        <dsp:cNvSpPr/>
      </dsp:nvSpPr>
      <dsp:spPr>
        <a:xfrm>
          <a:off x="3486781" y="2070084"/>
          <a:ext cx="839412" cy="8394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F8F597-1A2D-4E26-A705-D6FC3509D9D7}">
      <dsp:nvSpPr>
        <dsp:cNvPr id="0" name=""/>
        <dsp:cNvSpPr/>
      </dsp:nvSpPr>
      <dsp:spPr>
        <a:xfrm>
          <a:off x="3663057" y="2246360"/>
          <a:ext cx="486859" cy="4868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23B065-63AD-4B7E-B26E-1D37C85FE5AB}">
      <dsp:nvSpPr>
        <dsp:cNvPr id="0" name=""/>
        <dsp:cNvSpPr/>
      </dsp:nvSpPr>
      <dsp:spPr>
        <a:xfrm>
          <a:off x="4506067" y="2070084"/>
          <a:ext cx="1978614" cy="839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kern="1200" dirty="0" err="1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Tree</a:t>
          </a:r>
          <a:endParaRPr lang="en-US" sz="2400" kern="1200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sp:txBody>
      <dsp:txXfrm>
        <a:off x="4506067" y="2070084"/>
        <a:ext cx="1978614" cy="839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9849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1769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1127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3314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4316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0584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9314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9293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7793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1743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8882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575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884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14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5909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1285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FDA0E-AB33-0B49-B567-C5100F32922F}" type="datetimeFigureOut">
              <a:rPr lang="de-DE" smtClean="0"/>
              <a:t>18.02.20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42662BE-4856-6445-8271-474806A2FE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223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42DED5-93EC-FD47-8F0D-6B9023F1D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VR-Game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CBA1054-E98B-3442-B48F-162D6BC3AC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Anna Wenger</a:t>
            </a:r>
          </a:p>
        </p:txBody>
      </p:sp>
    </p:spTree>
    <p:extLst>
      <p:ext uri="{BB962C8B-B14F-4D97-AF65-F5344CB8AC3E}">
        <p14:creationId xmlns:p14="http://schemas.microsoft.com/office/powerpoint/2010/main" val="2224841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C40A0E-9B8A-A14F-87D3-9087E58F6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pPr algn="ctr"/>
            <a:r>
              <a:rPr lang="de-DE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VR Setup</a:t>
            </a:r>
          </a:p>
        </p:txBody>
      </p:sp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93DDBF3-896F-D246-B260-E45182A68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78" y="1702131"/>
            <a:ext cx="3336945" cy="172686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244DF36-48AC-444D-9876-2849AA22E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4339" y="1702131"/>
            <a:ext cx="4874947" cy="1726869"/>
          </a:xfrm>
        </p:spPr>
        <p:txBody>
          <a:bodyPr>
            <a:normAutofit/>
          </a:bodyPr>
          <a:lstStyle/>
          <a:p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imported</a:t>
            </a:r>
            <a:r>
              <a:rPr lang="de-AT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SteamVR</a:t>
            </a:r>
            <a:r>
              <a:rPr lang="de-AT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Plugin</a:t>
            </a:r>
            <a:r>
              <a:rPr lang="de-AT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</a:p>
          <a:p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Missing</a:t>
            </a:r>
            <a:r>
              <a:rPr lang="de-AT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build</a:t>
            </a:r>
            <a:r>
              <a:rPr lang="de-AT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de-AT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windows</a:t>
            </a:r>
            <a:endParaRPr lang="de-AT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Install</a:t>
            </a:r>
            <a:r>
              <a:rPr lang="de-AT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unity</a:t>
            </a:r>
            <a:r>
              <a:rPr lang="de-AT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AT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new</a:t>
            </a:r>
            <a:endParaRPr lang="de-AT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1500" dirty="0"/>
          </a:p>
        </p:txBody>
      </p:sp>
      <p:pic>
        <p:nvPicPr>
          <p:cNvPr id="10" name="Grafik 9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29111EE-2336-5B40-AF93-589E01488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77" y="3642517"/>
            <a:ext cx="3336946" cy="1970387"/>
          </a:xfrm>
          <a:prstGeom prst="rect">
            <a:avLst/>
          </a:prstGeom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31313468-C5E6-B941-A51B-E90AC0150DD3}"/>
              </a:ext>
            </a:extLst>
          </p:cNvPr>
          <p:cNvSpPr txBox="1">
            <a:spLocks/>
          </p:cNvSpPr>
          <p:nvPr/>
        </p:nvSpPr>
        <p:spPr>
          <a:xfrm>
            <a:off x="4399055" y="3642517"/>
            <a:ext cx="4874947" cy="1726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Teleporting Area was pink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Had to import the </a:t>
            </a:r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SteamVR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Plugin several times</a:t>
            </a:r>
          </a:p>
          <a:p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917569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416ED1-CDFF-D040-B24C-37BFBB6B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3D Models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3656D3-7F53-D143-9AFF-EB2177D3C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mainly</a:t>
            </a:r>
            <a:r>
              <a:rPr lang="de-DE" dirty="0"/>
              <a:t> Google </a:t>
            </a:r>
            <a:r>
              <a:rPr lang="de-DE" dirty="0" err="1"/>
              <a:t>Poly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7" name="Grafik 6" descr="Ein Bild, das Transport, Flugzeug, Ballon, sitzend enthält.&#10;&#10;Automatisch generierte Beschreibung">
            <a:extLst>
              <a:ext uri="{FF2B5EF4-FFF2-40B4-BE49-F238E27FC236}">
                <a16:creationId xmlns:a16="http://schemas.microsoft.com/office/drawing/2014/main" id="{02A271FF-9A67-CE4D-A49A-2DA94B734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184" y="3047235"/>
            <a:ext cx="2360122" cy="2822042"/>
          </a:xfrm>
          <a:prstGeom prst="rect">
            <a:avLst/>
          </a:prstGeom>
        </p:spPr>
      </p:pic>
      <p:pic>
        <p:nvPicPr>
          <p:cNvPr id="9" name="Grafik 8" descr="Ein Bild, das Vogel, fliegend, groß, Herde enthält.&#10;&#10;Automatisch generierte Beschreibung">
            <a:extLst>
              <a:ext uri="{FF2B5EF4-FFF2-40B4-BE49-F238E27FC236}">
                <a16:creationId xmlns:a16="http://schemas.microsoft.com/office/drawing/2014/main" id="{385FC72B-2923-374D-9520-C5E6F8301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2" y="4601756"/>
            <a:ext cx="2535041" cy="1267521"/>
          </a:xfrm>
          <a:prstGeom prst="rect">
            <a:avLst/>
          </a:prstGeom>
        </p:spPr>
      </p:pic>
      <p:pic>
        <p:nvPicPr>
          <p:cNvPr id="11" name="Grafik 10" descr="Ein Bild, das draußen, Wasser, Welle, surfend enthält.&#10;&#10;Automatisch generierte Beschreibung">
            <a:extLst>
              <a:ext uri="{FF2B5EF4-FFF2-40B4-BE49-F238E27FC236}">
                <a16:creationId xmlns:a16="http://schemas.microsoft.com/office/drawing/2014/main" id="{FCDFA9F9-2308-6946-BB9D-EAA7550722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3047235"/>
            <a:ext cx="2535039" cy="1267520"/>
          </a:xfrm>
          <a:prstGeom prst="rect">
            <a:avLst/>
          </a:prstGeom>
        </p:spPr>
      </p:pic>
      <p:pic>
        <p:nvPicPr>
          <p:cNvPr id="13" name="Grafik 12" descr="Ein Bild, das Schild, Uhr enthält.&#10;&#10;Automatisch generierte Beschreibung">
            <a:extLst>
              <a:ext uri="{FF2B5EF4-FFF2-40B4-BE49-F238E27FC236}">
                <a16:creationId xmlns:a16="http://schemas.microsoft.com/office/drawing/2014/main" id="{50A02CAF-1B38-244C-8C81-2CFAE26A029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432"/>
          <a:stretch/>
        </p:blipFill>
        <p:spPr>
          <a:xfrm>
            <a:off x="5854117" y="4469832"/>
            <a:ext cx="1106396" cy="1399446"/>
          </a:xfrm>
          <a:prstGeom prst="rect">
            <a:avLst/>
          </a:prstGeom>
        </p:spPr>
      </p:pic>
      <p:pic>
        <p:nvPicPr>
          <p:cNvPr id="15" name="Grafik 14" descr="Ein Bild, das Tisch, Schild enthält.&#10;&#10;Automatisch generierte Beschreibung">
            <a:extLst>
              <a:ext uri="{FF2B5EF4-FFF2-40B4-BE49-F238E27FC236}">
                <a16:creationId xmlns:a16="http://schemas.microsoft.com/office/drawing/2014/main" id="{0CB74063-415E-7B41-B50D-2FC50A25DA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4117" y="3047235"/>
            <a:ext cx="1113457" cy="1267520"/>
          </a:xfrm>
          <a:prstGeom prst="rect">
            <a:avLst/>
          </a:prstGeom>
        </p:spPr>
      </p:pic>
      <p:pic>
        <p:nvPicPr>
          <p:cNvPr id="17" name="Grafik 16" descr="Ein Bild, das grün, Mann, sitzend, Regenschirm enthält.&#10;&#10;Automatisch generierte Beschreibung">
            <a:extLst>
              <a:ext uri="{FF2B5EF4-FFF2-40B4-BE49-F238E27FC236}">
                <a16:creationId xmlns:a16="http://schemas.microsoft.com/office/drawing/2014/main" id="{86A1AA3A-4162-0246-830E-093659B534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9089" y="3047235"/>
            <a:ext cx="3085973" cy="282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90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C2D76A-746B-7245-A395-8482E023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Scripts</a:t>
            </a:r>
          </a:p>
        </p:txBody>
      </p:sp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6BE54D2-F4C4-4644-8248-A5A50F0085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710" y="4279563"/>
            <a:ext cx="5516290" cy="1968837"/>
          </a:xfr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42EABE3-9605-AE4C-A645-BC21723AFD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616"/>
          <a:stretch/>
        </p:blipFill>
        <p:spPr>
          <a:xfrm>
            <a:off x="579710" y="1769762"/>
            <a:ext cx="5516290" cy="2034205"/>
          </a:xfrm>
          <a:prstGeom prst="rect">
            <a:avLst/>
          </a:prstGeom>
        </p:spPr>
      </p:pic>
      <p:sp>
        <p:nvSpPr>
          <p:cNvPr id="10" name="Content Placeholder 13">
            <a:extLst>
              <a:ext uri="{FF2B5EF4-FFF2-40B4-BE49-F238E27FC236}">
                <a16:creationId xmlns:a16="http://schemas.microsoft.com/office/drawing/2014/main" id="{13FB4B74-46A2-B54A-9A12-76D3146A43BC}"/>
              </a:ext>
            </a:extLst>
          </p:cNvPr>
          <p:cNvSpPr txBox="1">
            <a:spLocks/>
          </p:cNvSpPr>
          <p:nvPr/>
        </p:nvSpPr>
        <p:spPr>
          <a:xfrm>
            <a:off x="6290128" y="2195210"/>
            <a:ext cx="3397570" cy="1790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Inspired by Valerian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 the spinning of the globe</a:t>
            </a: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C4E652E3-FDA7-EB41-B34C-F16DC6711E55}"/>
              </a:ext>
            </a:extLst>
          </p:cNvPr>
          <p:cNvSpPr txBox="1">
            <a:spLocks/>
          </p:cNvSpPr>
          <p:nvPr/>
        </p:nvSpPr>
        <p:spPr>
          <a:xfrm>
            <a:off x="6290128" y="4457864"/>
            <a:ext cx="3397570" cy="1790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Didn’t work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 the interaction with the globe</a:t>
            </a:r>
          </a:p>
        </p:txBody>
      </p:sp>
    </p:spTree>
    <p:extLst>
      <p:ext uri="{BB962C8B-B14F-4D97-AF65-F5344CB8AC3E}">
        <p14:creationId xmlns:p14="http://schemas.microsoft.com/office/powerpoint/2010/main" val="315632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 descr="Ein Bild, das Wasser, sitzend, schwarz, gelb enthält.&#10;&#10;Automatisch generierte Beschreibung">
            <a:extLst>
              <a:ext uri="{FF2B5EF4-FFF2-40B4-BE49-F238E27FC236}">
                <a16:creationId xmlns:a16="http://schemas.microsoft.com/office/drawing/2014/main" id="{D7DD00A7-2771-F345-AA6A-5FF8C0C1B8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68" t="8108" r="16861" b="15140"/>
          <a:stretch/>
        </p:blipFill>
        <p:spPr>
          <a:xfrm>
            <a:off x="3742844" y="3173482"/>
            <a:ext cx="1978890" cy="2396394"/>
          </a:xfrm>
          <a:prstGeom prst="rect">
            <a:avLst/>
          </a:prstGeom>
        </p:spPr>
      </p:pic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0A2FD36-8B42-9646-B217-E7C0B96B1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15" y="742600"/>
            <a:ext cx="2944638" cy="4827276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161532B-6C31-4A4B-9722-C42220902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9425" y="2521973"/>
            <a:ext cx="3397570" cy="179053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Throwable seemed to not work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Collider was to small to grab the keys</a:t>
            </a:r>
          </a:p>
        </p:txBody>
      </p:sp>
      <p:pic>
        <p:nvPicPr>
          <p:cNvPr id="10" name="Grafik 9" descr="Ein Bild, das Wasser, gelb, sitzend, Spiel enthält.&#10;&#10;Automatisch generierte Beschreibung">
            <a:extLst>
              <a:ext uri="{FF2B5EF4-FFF2-40B4-BE49-F238E27FC236}">
                <a16:creationId xmlns:a16="http://schemas.microsoft.com/office/drawing/2014/main" id="{F36580B8-CF2A-1C43-86DD-EF5779AD2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3730" y="742599"/>
            <a:ext cx="1978889" cy="226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706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2CB328-888B-0444-B59B-0AF0772B0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Problems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6AC943-1F1E-B247-9318-1F6369CEC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2815" y="2185303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pushing and pulling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conflicts with different versions of my game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Unconcentrated working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Small and stupid mistakes</a:t>
            </a:r>
          </a:p>
          <a:p>
            <a:pPr marL="0" indent="0">
              <a:buNone/>
            </a:pP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052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465A42-1A3F-9C45-9392-47B80FC1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pPr algn="ctr"/>
            <a:r>
              <a:rPr lang="en-US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Conclusion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EBD748-3885-3F42-AFE5-518E1ECFE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pPr lvl="1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Better time management</a:t>
            </a:r>
          </a:p>
          <a:p>
            <a:pPr lvl="1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More concentration</a:t>
            </a:r>
          </a:p>
          <a:p>
            <a:pPr lvl="1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Keep calm if there is a problem</a:t>
            </a:r>
          </a:p>
        </p:txBody>
      </p:sp>
      <p:pic>
        <p:nvPicPr>
          <p:cNvPr id="5" name="Grafik 4" descr="Ein Bild, das grün, sitzend, Regenschirm, Monitor enthält.&#10;&#10;Automatisch generierte Beschreibung">
            <a:extLst>
              <a:ext uri="{FF2B5EF4-FFF2-40B4-BE49-F238E27FC236}">
                <a16:creationId xmlns:a16="http://schemas.microsoft.com/office/drawing/2014/main" id="{19891696-C4D9-D243-AFDE-CCF419B007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3" r="17116" b="-1"/>
          <a:stretch/>
        </p:blipFill>
        <p:spPr>
          <a:xfrm>
            <a:off x="677334" y="1930400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698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F97A30-5098-9E4B-BDEF-BD246F88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086" y="3006811"/>
            <a:ext cx="7339914" cy="1320800"/>
          </a:xfrm>
        </p:spPr>
        <p:txBody>
          <a:bodyPr>
            <a:noAutofit/>
          </a:bodyPr>
          <a:lstStyle/>
          <a:p>
            <a:r>
              <a:rPr lang="en-US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Thanks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2285071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EACDC7-1809-6340-92B4-33A27B477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Task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F02617-80E3-8C41-B7FF-08A14B379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045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Create a VR Game</a:t>
            </a: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There has to be:</a:t>
            </a:r>
          </a:p>
          <a:p>
            <a:pPr lvl="1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 room</a:t>
            </a:r>
          </a:p>
          <a:p>
            <a:pPr lvl="1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globe which is rotating</a:t>
            </a:r>
          </a:p>
          <a:p>
            <a:pPr lvl="1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riddle to solve</a:t>
            </a:r>
          </a:p>
          <a:p>
            <a:pPr lvl="1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interact with objects</a:t>
            </a:r>
          </a:p>
          <a:p>
            <a:pPr lvl="1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locomotion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2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8F4CED4-A5A1-CD48-BB03-CD791083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567" y="1387839"/>
            <a:ext cx="3547581" cy="4093028"/>
          </a:xfrm>
        </p:spPr>
        <p:txBody>
          <a:bodyPr anchor="ctr">
            <a:normAutofit/>
          </a:bodyPr>
          <a:lstStyle/>
          <a:p>
            <a:pPr algn="ctr"/>
            <a:r>
              <a:rPr lang="de-DE" sz="4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Idea</a:t>
            </a:r>
            <a:endParaRPr lang="de-DE" sz="4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Inhaltsplatzhalter 6">
            <a:extLst>
              <a:ext uri="{FF2B5EF4-FFF2-40B4-BE49-F238E27FC236}">
                <a16:creationId xmlns:a16="http://schemas.microsoft.com/office/drawing/2014/main" id="{260A10D0-A61F-4820-A1FE-67D1E366E3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8007963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2107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A0B23AAD-8D58-054C-99B8-EE916B359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pPr algn="ctr"/>
            <a:r>
              <a:rPr lang="de-DE" sz="4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Idea</a:t>
            </a:r>
            <a:endParaRPr lang="de-DE" sz="4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189529-C3C4-944D-A6E2-96FCAD46C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816638"/>
            <a:ext cx="5132255" cy="5224724"/>
          </a:xfrm>
        </p:spPr>
        <p:txBody>
          <a:bodyPr anchor="ctr">
            <a:normAutofit/>
          </a:bodyPr>
          <a:lstStyle/>
          <a:p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room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big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tree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locked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door</a:t>
            </a:r>
            <a:endParaRPr lang="de-DE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“Welcome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world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“</a:t>
            </a:r>
          </a:p>
          <a:p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Keys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don‘t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</a:t>
            </a:r>
            <a:endParaRPr lang="de-DE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Only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spinning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globe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opens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door</a:t>
            </a:r>
            <a:endParaRPr lang="de-DE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948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19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3563A3D-4588-CF4B-BEB6-737653B13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56" y="1261331"/>
            <a:ext cx="3179146" cy="27864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Sketches</a:t>
            </a:r>
          </a:p>
        </p:txBody>
      </p:sp>
      <p:pic>
        <p:nvPicPr>
          <p:cNvPr id="5" name="Inhaltsplatzhalter 4" descr="Ein Bild, das weiß, stehend, Zeichnung, Tisch enthält.&#10;&#10;Automatisch generierte Beschreibung">
            <a:extLst>
              <a:ext uri="{FF2B5EF4-FFF2-40B4-BE49-F238E27FC236}">
                <a16:creationId xmlns:a16="http://schemas.microsoft.com/office/drawing/2014/main" id="{4B627F15-D08A-8240-AB19-B0B0F8C195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310" r="9673" b="3"/>
          <a:stretch/>
        </p:blipFill>
        <p:spPr>
          <a:xfrm>
            <a:off x="888603" y="1261330"/>
            <a:ext cx="4973212" cy="433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65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5056C0A-4C45-A848-88F4-A4A3749D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Target </a:t>
            </a:r>
            <a:r>
              <a:rPr lang="en-US" sz="4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Plattform</a:t>
            </a:r>
            <a:endParaRPr lang="en-US" sz="4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Inhaltsplatzhalter 4" descr="Ein Bild, das schwarz enthält.&#10;&#10;Automatisch generierte Beschreibung">
            <a:extLst>
              <a:ext uri="{FF2B5EF4-FFF2-40B4-BE49-F238E27FC236}">
                <a16:creationId xmlns:a16="http://schemas.microsoft.com/office/drawing/2014/main" id="{4977E4FE-4463-3548-BCDE-1433BEB9A2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834"/>
          <a:stretch/>
        </p:blipFill>
        <p:spPr>
          <a:xfrm>
            <a:off x="1181211" y="934221"/>
            <a:ext cx="3639224" cy="3317736"/>
          </a:xfrm>
          <a:prstGeom prst="rect">
            <a:avLst/>
          </a:prstGeom>
        </p:spPr>
      </p:pic>
      <p:pic>
        <p:nvPicPr>
          <p:cNvPr id="7" name="Grafik 6" descr="Ein Bild, das drinnen, sitzend, Computer, Tisch enthält.&#10;&#10;Automatisch generierte Beschreibung">
            <a:extLst>
              <a:ext uri="{FF2B5EF4-FFF2-40B4-BE49-F238E27FC236}">
                <a16:creationId xmlns:a16="http://schemas.microsoft.com/office/drawing/2014/main" id="{0AE0B0F3-A5D2-9E44-83DD-C185DDF06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284" y="1318691"/>
            <a:ext cx="4029717" cy="254879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FC5C7F4-5F74-3540-A3AE-01F1AC6C67A0}"/>
              </a:ext>
            </a:extLst>
          </p:cNvPr>
          <p:cNvSpPr txBox="1"/>
          <p:nvPr/>
        </p:nvSpPr>
        <p:spPr>
          <a:xfrm>
            <a:off x="3228131" y="5336664"/>
            <a:ext cx="4243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DE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Oculus</a:t>
            </a:r>
            <a:r>
              <a:rPr lang="de-DE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Rift</a:t>
            </a:r>
          </a:p>
        </p:txBody>
      </p:sp>
    </p:spTree>
    <p:extLst>
      <p:ext uri="{BB962C8B-B14F-4D97-AF65-F5344CB8AC3E}">
        <p14:creationId xmlns:p14="http://schemas.microsoft.com/office/powerpoint/2010/main" val="3297502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08C90B-4427-D14C-9C05-C3BDFD472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Specifications</a:t>
            </a:r>
            <a:r>
              <a:rPr lang="de-DE" sz="4800" dirty="0"/>
              <a:t> </a:t>
            </a:r>
          </a:p>
        </p:txBody>
      </p:sp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1FE6370-6F10-5943-A0E6-0534BAE1C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1869" y="2170906"/>
            <a:ext cx="7988300" cy="3860800"/>
          </a:xfrm>
        </p:spPr>
      </p:pic>
    </p:spTree>
    <p:extLst>
      <p:ext uri="{BB962C8B-B14F-4D97-AF65-F5344CB8AC3E}">
        <p14:creationId xmlns:p14="http://schemas.microsoft.com/office/powerpoint/2010/main" val="3804920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B9B305-679C-FB46-A332-46CF43D86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pPr algn="ctr"/>
            <a:r>
              <a:rPr lang="de-DE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Organisation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6DD0785-F2B1-AF42-9BB4-48815FDAF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19016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463322-8146-E04C-946D-A504E6C5A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3246945" cy="3880773"/>
          </a:xfrm>
        </p:spPr>
        <p:txBody>
          <a:bodyPr>
            <a:normAutofit/>
          </a:bodyPr>
          <a:lstStyle/>
          <a:p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Splitted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the project in small tasks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Used a </a:t>
            </a:r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Kanbanboard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for time management and </a:t>
            </a:r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organisation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Wrote myself notes about the single tasks</a:t>
            </a:r>
          </a:p>
        </p:txBody>
      </p:sp>
    </p:spTree>
    <p:extLst>
      <p:ext uri="{BB962C8B-B14F-4D97-AF65-F5344CB8AC3E}">
        <p14:creationId xmlns:p14="http://schemas.microsoft.com/office/powerpoint/2010/main" val="2828455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11263-7973-D643-B525-993F4FCC9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4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7E3C74-2CF3-734A-8F2D-5A9E7C6CD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Started with white boxing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Installing </a:t>
            </a:r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SteamVR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Plugin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Tested the </a:t>
            </a:r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SampleScene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Imported Teleporting-Area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Replaced the </a:t>
            </a:r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whiteboxes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with 3D models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Added spinning script to globe</a:t>
            </a:r>
          </a:p>
          <a:p>
            <a:r>
              <a:rPr lang="en-US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Aded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throwable script to the keys</a:t>
            </a:r>
          </a:p>
          <a:p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Mostly fixed some problems</a:t>
            </a:r>
          </a:p>
        </p:txBody>
      </p:sp>
    </p:spTree>
    <p:extLst>
      <p:ext uri="{BB962C8B-B14F-4D97-AF65-F5344CB8AC3E}">
        <p14:creationId xmlns:p14="http://schemas.microsoft.com/office/powerpoint/2010/main" val="413981921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</Words>
  <Application>Microsoft Macintosh PowerPoint</Application>
  <PresentationFormat>Breitbild</PresentationFormat>
  <Paragraphs>60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1" baseType="lpstr">
      <vt:lpstr>Arial</vt:lpstr>
      <vt:lpstr>Helvetica Neue</vt:lpstr>
      <vt:lpstr>Trebuchet MS</vt:lpstr>
      <vt:lpstr>Wingdings 3</vt:lpstr>
      <vt:lpstr>Facette</vt:lpstr>
      <vt:lpstr>VR-Game</vt:lpstr>
      <vt:lpstr>Task</vt:lpstr>
      <vt:lpstr>Idea</vt:lpstr>
      <vt:lpstr>Idea</vt:lpstr>
      <vt:lpstr>Sketches</vt:lpstr>
      <vt:lpstr>Target Plattform</vt:lpstr>
      <vt:lpstr>Specifications </vt:lpstr>
      <vt:lpstr>Organisation</vt:lpstr>
      <vt:lpstr>Work</vt:lpstr>
      <vt:lpstr>VR Setup</vt:lpstr>
      <vt:lpstr>3D Models</vt:lpstr>
      <vt:lpstr>Scripts</vt:lpstr>
      <vt:lpstr>PowerPoint-Präsentation</vt:lpstr>
      <vt:lpstr>Problems</vt:lpstr>
      <vt:lpstr>Conclusion</vt:lpstr>
      <vt:lpstr>Thanks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VR-Game</dc:title>
  <dc:creator>Wenger Anna</dc:creator>
  <cp:lastModifiedBy>Wenger Anna</cp:lastModifiedBy>
  <cp:revision>1</cp:revision>
  <dcterms:created xsi:type="dcterms:W3CDTF">2020-02-19T11:27:52Z</dcterms:created>
  <dcterms:modified xsi:type="dcterms:W3CDTF">2020-02-19T11:30:08Z</dcterms:modified>
</cp:coreProperties>
</file>